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20" d="100"/>
          <a:sy n="120" d="100"/>
        </p:scale>
        <p:origin x="46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81F7DE-3F81-473D-A717-5BBC4D9836A1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75705E6-5463-41A9-A989-601E90CEB7C2}">
      <dgm:prSet/>
      <dgm:spPr/>
      <dgm:t>
        <a:bodyPr/>
        <a:lstStyle/>
        <a:p>
          <a:r>
            <a:rPr lang="en-US" b="0"/>
            <a:t>Introduction</a:t>
          </a:r>
          <a:endParaRPr lang="en-US"/>
        </a:p>
      </dgm:t>
    </dgm:pt>
    <dgm:pt modelId="{A3F8A89B-01F4-4952-8493-D715E622433D}" type="parTrans" cxnId="{3C74591E-3131-467F-9A9E-C808A94CC30C}">
      <dgm:prSet/>
      <dgm:spPr/>
      <dgm:t>
        <a:bodyPr/>
        <a:lstStyle/>
        <a:p>
          <a:endParaRPr lang="en-US"/>
        </a:p>
      </dgm:t>
    </dgm:pt>
    <dgm:pt modelId="{05D09E6B-8B4E-4879-B9D8-8BE033C2FA21}" type="sibTrans" cxnId="{3C74591E-3131-467F-9A9E-C808A94CC30C}">
      <dgm:prSet/>
      <dgm:spPr/>
      <dgm:t>
        <a:bodyPr/>
        <a:lstStyle/>
        <a:p>
          <a:endParaRPr lang="en-US"/>
        </a:p>
      </dgm:t>
    </dgm:pt>
    <dgm:pt modelId="{C426E8C2-36A2-47D6-9C36-80CCBB23451F}">
      <dgm:prSet/>
      <dgm:spPr/>
      <dgm:t>
        <a:bodyPr/>
        <a:lstStyle/>
        <a:p>
          <a:r>
            <a:rPr lang="en-US" b="0"/>
            <a:t>Problem Statement</a:t>
          </a:r>
          <a:endParaRPr lang="en-US"/>
        </a:p>
      </dgm:t>
    </dgm:pt>
    <dgm:pt modelId="{8A570A08-021F-409D-B1D9-519E5F47F8CC}" type="parTrans" cxnId="{FDAF50B7-8448-401C-935F-83C6454A14C7}">
      <dgm:prSet/>
      <dgm:spPr/>
      <dgm:t>
        <a:bodyPr/>
        <a:lstStyle/>
        <a:p>
          <a:endParaRPr lang="en-US"/>
        </a:p>
      </dgm:t>
    </dgm:pt>
    <dgm:pt modelId="{E6E27511-F96F-4C8D-8932-3D45C2424B23}" type="sibTrans" cxnId="{FDAF50B7-8448-401C-935F-83C6454A14C7}">
      <dgm:prSet/>
      <dgm:spPr/>
      <dgm:t>
        <a:bodyPr/>
        <a:lstStyle/>
        <a:p>
          <a:endParaRPr lang="en-US"/>
        </a:p>
      </dgm:t>
    </dgm:pt>
    <dgm:pt modelId="{9A686DF3-B53C-40F7-9C63-C0A0CB1C8BC7}">
      <dgm:prSet/>
      <dgm:spPr/>
      <dgm:t>
        <a:bodyPr/>
        <a:lstStyle/>
        <a:p>
          <a:r>
            <a:rPr lang="en-US" b="0"/>
            <a:t>Objectives</a:t>
          </a:r>
          <a:endParaRPr lang="en-US"/>
        </a:p>
      </dgm:t>
    </dgm:pt>
    <dgm:pt modelId="{CDF67938-FCF4-4FE2-B7CF-5CAD861D9FBB}" type="parTrans" cxnId="{087ABAC3-593C-4550-9887-E3011511933C}">
      <dgm:prSet/>
      <dgm:spPr/>
      <dgm:t>
        <a:bodyPr/>
        <a:lstStyle/>
        <a:p>
          <a:endParaRPr lang="en-US"/>
        </a:p>
      </dgm:t>
    </dgm:pt>
    <dgm:pt modelId="{1134E42E-E8E0-47C2-8927-73643307AB01}" type="sibTrans" cxnId="{087ABAC3-593C-4550-9887-E3011511933C}">
      <dgm:prSet/>
      <dgm:spPr/>
      <dgm:t>
        <a:bodyPr/>
        <a:lstStyle/>
        <a:p>
          <a:endParaRPr lang="en-US"/>
        </a:p>
      </dgm:t>
    </dgm:pt>
    <dgm:pt modelId="{AC3CFA5A-C38C-4B70-BB14-F4F3929F06B9}">
      <dgm:prSet/>
      <dgm:spPr/>
      <dgm:t>
        <a:bodyPr/>
        <a:lstStyle/>
        <a:p>
          <a:r>
            <a:rPr lang="en-US" b="0"/>
            <a:t>System Features</a:t>
          </a:r>
          <a:endParaRPr lang="en-US"/>
        </a:p>
      </dgm:t>
    </dgm:pt>
    <dgm:pt modelId="{A5811BEB-D152-49BB-9516-5E01DD2BAA30}" type="parTrans" cxnId="{FFF8D307-D4A0-4E05-9619-48942A918654}">
      <dgm:prSet/>
      <dgm:spPr/>
      <dgm:t>
        <a:bodyPr/>
        <a:lstStyle/>
        <a:p>
          <a:endParaRPr lang="en-US"/>
        </a:p>
      </dgm:t>
    </dgm:pt>
    <dgm:pt modelId="{29B309C2-34B0-42BF-B32D-B94D6F72BB8D}" type="sibTrans" cxnId="{FFF8D307-D4A0-4E05-9619-48942A918654}">
      <dgm:prSet/>
      <dgm:spPr/>
      <dgm:t>
        <a:bodyPr/>
        <a:lstStyle/>
        <a:p>
          <a:endParaRPr lang="en-US"/>
        </a:p>
      </dgm:t>
    </dgm:pt>
    <dgm:pt modelId="{64688DF0-8440-4A4F-A431-7E41B5D6F48F}">
      <dgm:prSet/>
      <dgm:spPr/>
      <dgm:t>
        <a:bodyPr/>
        <a:lstStyle/>
        <a:p>
          <a:r>
            <a:rPr lang="en-US" b="0"/>
            <a:t>Technologies Used</a:t>
          </a:r>
          <a:endParaRPr lang="en-US"/>
        </a:p>
      </dgm:t>
    </dgm:pt>
    <dgm:pt modelId="{A6948A55-3015-483F-904B-9B3B734D7E07}" type="parTrans" cxnId="{102553F7-D336-47C0-9135-5AC34EC38589}">
      <dgm:prSet/>
      <dgm:spPr/>
      <dgm:t>
        <a:bodyPr/>
        <a:lstStyle/>
        <a:p>
          <a:endParaRPr lang="en-US"/>
        </a:p>
      </dgm:t>
    </dgm:pt>
    <dgm:pt modelId="{95B046EA-6DD1-403D-841A-D34FBB3F5AB1}" type="sibTrans" cxnId="{102553F7-D336-47C0-9135-5AC34EC38589}">
      <dgm:prSet/>
      <dgm:spPr/>
      <dgm:t>
        <a:bodyPr/>
        <a:lstStyle/>
        <a:p>
          <a:endParaRPr lang="en-US"/>
        </a:p>
      </dgm:t>
    </dgm:pt>
    <dgm:pt modelId="{8DA271D7-B4A2-42A8-BAA0-4D2B4686DBB6}">
      <dgm:prSet/>
      <dgm:spPr/>
      <dgm:t>
        <a:bodyPr/>
        <a:lstStyle/>
        <a:p>
          <a:r>
            <a:rPr lang="en-US" b="0" dirty="0"/>
            <a:t>System Architecture</a:t>
          </a:r>
          <a:endParaRPr lang="en-US" dirty="0"/>
        </a:p>
      </dgm:t>
    </dgm:pt>
    <dgm:pt modelId="{81D0A906-5EAA-415C-AF65-A388CF5FBEEB}" type="parTrans" cxnId="{4B600DE9-364A-4602-9800-52F6617EF003}">
      <dgm:prSet/>
      <dgm:spPr/>
      <dgm:t>
        <a:bodyPr/>
        <a:lstStyle/>
        <a:p>
          <a:endParaRPr lang="en-US"/>
        </a:p>
      </dgm:t>
    </dgm:pt>
    <dgm:pt modelId="{4A0F2B15-E57E-4CC6-90D7-FB6934D1D556}" type="sibTrans" cxnId="{4B600DE9-364A-4602-9800-52F6617EF003}">
      <dgm:prSet/>
      <dgm:spPr/>
      <dgm:t>
        <a:bodyPr/>
        <a:lstStyle/>
        <a:p>
          <a:endParaRPr lang="en-US"/>
        </a:p>
      </dgm:t>
    </dgm:pt>
    <dgm:pt modelId="{4E991ABE-B3A0-4213-9A8F-9AD8AECA5A36}">
      <dgm:prSet/>
      <dgm:spPr/>
      <dgm:t>
        <a:bodyPr/>
        <a:lstStyle/>
        <a:p>
          <a:r>
            <a:rPr lang="en-US" b="0"/>
            <a:t>Database Design</a:t>
          </a:r>
          <a:endParaRPr lang="en-US"/>
        </a:p>
      </dgm:t>
    </dgm:pt>
    <dgm:pt modelId="{250A41E6-9C5F-4FF3-A23E-E5598BD64C12}" type="parTrans" cxnId="{F5D23303-CFAF-453C-B7D8-5CCCA0BACFD7}">
      <dgm:prSet/>
      <dgm:spPr/>
      <dgm:t>
        <a:bodyPr/>
        <a:lstStyle/>
        <a:p>
          <a:endParaRPr lang="en-US"/>
        </a:p>
      </dgm:t>
    </dgm:pt>
    <dgm:pt modelId="{7BEFBC53-9605-44CD-8113-65674625921D}" type="sibTrans" cxnId="{F5D23303-CFAF-453C-B7D8-5CCCA0BACFD7}">
      <dgm:prSet/>
      <dgm:spPr/>
      <dgm:t>
        <a:bodyPr/>
        <a:lstStyle/>
        <a:p>
          <a:endParaRPr lang="en-US"/>
        </a:p>
      </dgm:t>
    </dgm:pt>
    <dgm:pt modelId="{34799099-E7CA-4BE5-9F17-D74E573D6555}">
      <dgm:prSet/>
      <dgm:spPr/>
      <dgm:t>
        <a:bodyPr/>
        <a:lstStyle/>
        <a:p>
          <a:r>
            <a:rPr lang="en-US" b="0"/>
            <a:t>Security Features</a:t>
          </a:r>
          <a:endParaRPr lang="en-US"/>
        </a:p>
      </dgm:t>
    </dgm:pt>
    <dgm:pt modelId="{5F01C61F-42B1-4C1D-A809-7BE0B3DFEECF}" type="parTrans" cxnId="{BC068BC3-B072-41E7-8D8A-083BB44BF1C9}">
      <dgm:prSet/>
      <dgm:spPr/>
      <dgm:t>
        <a:bodyPr/>
        <a:lstStyle/>
        <a:p>
          <a:endParaRPr lang="en-US"/>
        </a:p>
      </dgm:t>
    </dgm:pt>
    <dgm:pt modelId="{FA7F6926-558B-4A7C-B85A-8EED8331B9B3}" type="sibTrans" cxnId="{BC068BC3-B072-41E7-8D8A-083BB44BF1C9}">
      <dgm:prSet/>
      <dgm:spPr/>
      <dgm:t>
        <a:bodyPr/>
        <a:lstStyle/>
        <a:p>
          <a:endParaRPr lang="en-US"/>
        </a:p>
      </dgm:t>
    </dgm:pt>
    <dgm:pt modelId="{4641B343-D214-4A2A-8FB7-2B434536CD36}">
      <dgm:prSet/>
      <dgm:spPr/>
      <dgm:t>
        <a:bodyPr/>
        <a:lstStyle/>
        <a:p>
          <a:r>
            <a:rPr lang="en-US" b="0"/>
            <a:t>Workflow Diagram</a:t>
          </a:r>
          <a:endParaRPr lang="en-US"/>
        </a:p>
      </dgm:t>
    </dgm:pt>
    <dgm:pt modelId="{692BC550-56C4-40AB-AE21-635D8D8AAD4F}" type="parTrans" cxnId="{63B6164C-3647-49C4-A262-6589FB32189C}">
      <dgm:prSet/>
      <dgm:spPr/>
      <dgm:t>
        <a:bodyPr/>
        <a:lstStyle/>
        <a:p>
          <a:endParaRPr lang="en-US"/>
        </a:p>
      </dgm:t>
    </dgm:pt>
    <dgm:pt modelId="{45595158-30BF-4CC6-87E8-9CB87C4E177E}" type="sibTrans" cxnId="{63B6164C-3647-49C4-A262-6589FB32189C}">
      <dgm:prSet/>
      <dgm:spPr/>
      <dgm:t>
        <a:bodyPr/>
        <a:lstStyle/>
        <a:p>
          <a:endParaRPr lang="en-US"/>
        </a:p>
      </dgm:t>
    </dgm:pt>
    <dgm:pt modelId="{E9A9F9F8-A7A3-400A-9B95-90FCE203FF10}">
      <dgm:prSet/>
      <dgm:spPr/>
      <dgm:t>
        <a:bodyPr/>
        <a:lstStyle/>
        <a:p>
          <a:r>
            <a:rPr lang="en-US" b="0"/>
            <a:t>Advantages</a:t>
          </a:r>
          <a:endParaRPr lang="en-US"/>
        </a:p>
      </dgm:t>
    </dgm:pt>
    <dgm:pt modelId="{C428535B-61E4-45AC-90A8-E8AE7982CD44}" type="parTrans" cxnId="{6C105A3A-4460-4DC5-B660-7568DBA64F95}">
      <dgm:prSet/>
      <dgm:spPr/>
      <dgm:t>
        <a:bodyPr/>
        <a:lstStyle/>
        <a:p>
          <a:endParaRPr lang="en-US"/>
        </a:p>
      </dgm:t>
    </dgm:pt>
    <dgm:pt modelId="{803A8F33-8D63-4FBE-B48F-6560EFAA1866}" type="sibTrans" cxnId="{6C105A3A-4460-4DC5-B660-7568DBA64F95}">
      <dgm:prSet/>
      <dgm:spPr/>
      <dgm:t>
        <a:bodyPr/>
        <a:lstStyle/>
        <a:p>
          <a:endParaRPr lang="en-US"/>
        </a:p>
      </dgm:t>
    </dgm:pt>
    <dgm:pt modelId="{B06065DA-5DD1-4BD7-B9A9-1A34FB3EFC11}">
      <dgm:prSet/>
      <dgm:spPr/>
      <dgm:t>
        <a:bodyPr/>
        <a:lstStyle/>
        <a:p>
          <a:r>
            <a:rPr lang="en-US" b="0"/>
            <a:t>Future Enhancements</a:t>
          </a:r>
          <a:endParaRPr lang="en-US"/>
        </a:p>
      </dgm:t>
    </dgm:pt>
    <dgm:pt modelId="{87361A15-7E3B-4A52-B9E9-65D332FF7305}" type="parTrans" cxnId="{894C7A04-A4AC-414F-92A4-A109CE08B2B6}">
      <dgm:prSet/>
      <dgm:spPr/>
      <dgm:t>
        <a:bodyPr/>
        <a:lstStyle/>
        <a:p>
          <a:endParaRPr lang="en-US"/>
        </a:p>
      </dgm:t>
    </dgm:pt>
    <dgm:pt modelId="{18D68B5F-738F-4C67-82C8-7E31E4900B38}" type="sibTrans" cxnId="{894C7A04-A4AC-414F-92A4-A109CE08B2B6}">
      <dgm:prSet/>
      <dgm:spPr/>
      <dgm:t>
        <a:bodyPr/>
        <a:lstStyle/>
        <a:p>
          <a:endParaRPr lang="en-US"/>
        </a:p>
      </dgm:t>
    </dgm:pt>
    <dgm:pt modelId="{08F51174-DF59-44E7-9B2F-AE35F5F5E90B}">
      <dgm:prSet/>
      <dgm:spPr/>
      <dgm:t>
        <a:bodyPr/>
        <a:lstStyle/>
        <a:p>
          <a:r>
            <a:rPr lang="en-US" b="0"/>
            <a:t>Conclusion</a:t>
          </a:r>
          <a:endParaRPr lang="en-US"/>
        </a:p>
      </dgm:t>
    </dgm:pt>
    <dgm:pt modelId="{E2834B4F-7471-45B5-BA3D-CE403423FE1A}" type="parTrans" cxnId="{E4786C31-8166-40A0-A07B-131B749E7F05}">
      <dgm:prSet/>
      <dgm:spPr/>
      <dgm:t>
        <a:bodyPr/>
        <a:lstStyle/>
        <a:p>
          <a:endParaRPr lang="en-US"/>
        </a:p>
      </dgm:t>
    </dgm:pt>
    <dgm:pt modelId="{0EAC6851-D65A-4341-9992-D87C109E9167}" type="sibTrans" cxnId="{E4786C31-8166-40A0-A07B-131B749E7F05}">
      <dgm:prSet/>
      <dgm:spPr/>
      <dgm:t>
        <a:bodyPr/>
        <a:lstStyle/>
        <a:p>
          <a:endParaRPr lang="en-US"/>
        </a:p>
      </dgm:t>
    </dgm:pt>
    <dgm:pt modelId="{DFF5516C-E3C1-49EB-8D4C-529DE1989EEF}" type="pres">
      <dgm:prSet presAssocID="{C181F7DE-3F81-473D-A717-5BBC4D9836A1}" presName="diagram" presStyleCnt="0">
        <dgm:presLayoutVars>
          <dgm:dir/>
          <dgm:resizeHandles val="exact"/>
        </dgm:presLayoutVars>
      </dgm:prSet>
      <dgm:spPr/>
    </dgm:pt>
    <dgm:pt modelId="{35A5A81F-FE3D-4AE1-94ED-6102102C88C7}" type="pres">
      <dgm:prSet presAssocID="{A75705E6-5463-41A9-A989-601E90CEB7C2}" presName="node" presStyleLbl="node1" presStyleIdx="0" presStyleCnt="12">
        <dgm:presLayoutVars>
          <dgm:bulletEnabled val="1"/>
        </dgm:presLayoutVars>
      </dgm:prSet>
      <dgm:spPr/>
    </dgm:pt>
    <dgm:pt modelId="{D4319EA5-6A18-43A5-BF8A-405A521941E2}" type="pres">
      <dgm:prSet presAssocID="{05D09E6B-8B4E-4879-B9D8-8BE033C2FA21}" presName="sibTrans" presStyleCnt="0"/>
      <dgm:spPr/>
    </dgm:pt>
    <dgm:pt modelId="{C572A5B4-5D8F-446F-8FF0-C236FAD4A3DB}" type="pres">
      <dgm:prSet presAssocID="{C426E8C2-36A2-47D6-9C36-80CCBB23451F}" presName="node" presStyleLbl="node1" presStyleIdx="1" presStyleCnt="12">
        <dgm:presLayoutVars>
          <dgm:bulletEnabled val="1"/>
        </dgm:presLayoutVars>
      </dgm:prSet>
      <dgm:spPr/>
    </dgm:pt>
    <dgm:pt modelId="{1B11936C-2CDC-450D-8EA2-2B42DA46AF72}" type="pres">
      <dgm:prSet presAssocID="{E6E27511-F96F-4C8D-8932-3D45C2424B23}" presName="sibTrans" presStyleCnt="0"/>
      <dgm:spPr/>
    </dgm:pt>
    <dgm:pt modelId="{20F9232C-0803-481E-80C6-E495161D5452}" type="pres">
      <dgm:prSet presAssocID="{9A686DF3-B53C-40F7-9C63-C0A0CB1C8BC7}" presName="node" presStyleLbl="node1" presStyleIdx="2" presStyleCnt="12">
        <dgm:presLayoutVars>
          <dgm:bulletEnabled val="1"/>
        </dgm:presLayoutVars>
      </dgm:prSet>
      <dgm:spPr/>
    </dgm:pt>
    <dgm:pt modelId="{49FD53EA-B209-4A6D-827F-EC00F164677A}" type="pres">
      <dgm:prSet presAssocID="{1134E42E-E8E0-47C2-8927-73643307AB01}" presName="sibTrans" presStyleCnt="0"/>
      <dgm:spPr/>
    </dgm:pt>
    <dgm:pt modelId="{C4F35CAC-C2F7-45D3-8543-C375C49F263F}" type="pres">
      <dgm:prSet presAssocID="{AC3CFA5A-C38C-4B70-BB14-F4F3929F06B9}" presName="node" presStyleLbl="node1" presStyleIdx="3" presStyleCnt="12">
        <dgm:presLayoutVars>
          <dgm:bulletEnabled val="1"/>
        </dgm:presLayoutVars>
      </dgm:prSet>
      <dgm:spPr/>
    </dgm:pt>
    <dgm:pt modelId="{27A79EE4-2891-4FE8-A5F6-9CAC06BDAD2E}" type="pres">
      <dgm:prSet presAssocID="{29B309C2-34B0-42BF-B32D-B94D6F72BB8D}" presName="sibTrans" presStyleCnt="0"/>
      <dgm:spPr/>
    </dgm:pt>
    <dgm:pt modelId="{4E128CBF-6310-43BB-B9B5-D6B679831970}" type="pres">
      <dgm:prSet presAssocID="{64688DF0-8440-4A4F-A431-7E41B5D6F48F}" presName="node" presStyleLbl="node1" presStyleIdx="4" presStyleCnt="12">
        <dgm:presLayoutVars>
          <dgm:bulletEnabled val="1"/>
        </dgm:presLayoutVars>
      </dgm:prSet>
      <dgm:spPr/>
    </dgm:pt>
    <dgm:pt modelId="{2FFF9F60-A960-44AD-A111-198CBDA36967}" type="pres">
      <dgm:prSet presAssocID="{95B046EA-6DD1-403D-841A-D34FBB3F5AB1}" presName="sibTrans" presStyleCnt="0"/>
      <dgm:spPr/>
    </dgm:pt>
    <dgm:pt modelId="{2760DDB1-7EC9-43D2-973D-EE2B2033ED27}" type="pres">
      <dgm:prSet presAssocID="{8DA271D7-B4A2-42A8-BAA0-4D2B4686DBB6}" presName="node" presStyleLbl="node1" presStyleIdx="5" presStyleCnt="12">
        <dgm:presLayoutVars>
          <dgm:bulletEnabled val="1"/>
        </dgm:presLayoutVars>
      </dgm:prSet>
      <dgm:spPr/>
    </dgm:pt>
    <dgm:pt modelId="{6A6FB409-BEEA-4B09-B224-2B78EE573A09}" type="pres">
      <dgm:prSet presAssocID="{4A0F2B15-E57E-4CC6-90D7-FB6934D1D556}" presName="sibTrans" presStyleCnt="0"/>
      <dgm:spPr/>
    </dgm:pt>
    <dgm:pt modelId="{B939B980-4FD0-46D4-9362-28597DC9D16A}" type="pres">
      <dgm:prSet presAssocID="{4E991ABE-B3A0-4213-9A8F-9AD8AECA5A36}" presName="node" presStyleLbl="node1" presStyleIdx="6" presStyleCnt="12">
        <dgm:presLayoutVars>
          <dgm:bulletEnabled val="1"/>
        </dgm:presLayoutVars>
      </dgm:prSet>
      <dgm:spPr/>
    </dgm:pt>
    <dgm:pt modelId="{5F5CB42E-222E-41DC-A8FE-2541C41ECF1C}" type="pres">
      <dgm:prSet presAssocID="{7BEFBC53-9605-44CD-8113-65674625921D}" presName="sibTrans" presStyleCnt="0"/>
      <dgm:spPr/>
    </dgm:pt>
    <dgm:pt modelId="{EC594D2D-49C5-4BFF-A24B-5874B8E5EE1A}" type="pres">
      <dgm:prSet presAssocID="{34799099-E7CA-4BE5-9F17-D74E573D6555}" presName="node" presStyleLbl="node1" presStyleIdx="7" presStyleCnt="12">
        <dgm:presLayoutVars>
          <dgm:bulletEnabled val="1"/>
        </dgm:presLayoutVars>
      </dgm:prSet>
      <dgm:spPr/>
    </dgm:pt>
    <dgm:pt modelId="{40980394-1781-43CB-B94B-77EEF7F4C63A}" type="pres">
      <dgm:prSet presAssocID="{FA7F6926-558B-4A7C-B85A-8EED8331B9B3}" presName="sibTrans" presStyleCnt="0"/>
      <dgm:spPr/>
    </dgm:pt>
    <dgm:pt modelId="{E948EBE8-2788-4686-AEDF-C798B6714001}" type="pres">
      <dgm:prSet presAssocID="{4641B343-D214-4A2A-8FB7-2B434536CD36}" presName="node" presStyleLbl="node1" presStyleIdx="8" presStyleCnt="12">
        <dgm:presLayoutVars>
          <dgm:bulletEnabled val="1"/>
        </dgm:presLayoutVars>
      </dgm:prSet>
      <dgm:spPr/>
    </dgm:pt>
    <dgm:pt modelId="{A4049692-E6B0-43E7-99D8-8E0B932AC774}" type="pres">
      <dgm:prSet presAssocID="{45595158-30BF-4CC6-87E8-9CB87C4E177E}" presName="sibTrans" presStyleCnt="0"/>
      <dgm:spPr/>
    </dgm:pt>
    <dgm:pt modelId="{07AEC59D-A6FC-4F0E-8BDF-4DC18118B5F7}" type="pres">
      <dgm:prSet presAssocID="{E9A9F9F8-A7A3-400A-9B95-90FCE203FF10}" presName="node" presStyleLbl="node1" presStyleIdx="9" presStyleCnt="12">
        <dgm:presLayoutVars>
          <dgm:bulletEnabled val="1"/>
        </dgm:presLayoutVars>
      </dgm:prSet>
      <dgm:spPr/>
    </dgm:pt>
    <dgm:pt modelId="{023A303E-FB8E-46C9-9C96-9B7637B7F382}" type="pres">
      <dgm:prSet presAssocID="{803A8F33-8D63-4FBE-B48F-6560EFAA1866}" presName="sibTrans" presStyleCnt="0"/>
      <dgm:spPr/>
    </dgm:pt>
    <dgm:pt modelId="{5DC4D54A-15ED-43AA-9E86-504D0AB30C09}" type="pres">
      <dgm:prSet presAssocID="{B06065DA-5DD1-4BD7-B9A9-1A34FB3EFC11}" presName="node" presStyleLbl="node1" presStyleIdx="10" presStyleCnt="12">
        <dgm:presLayoutVars>
          <dgm:bulletEnabled val="1"/>
        </dgm:presLayoutVars>
      </dgm:prSet>
      <dgm:spPr/>
    </dgm:pt>
    <dgm:pt modelId="{70542276-936E-4B1A-A609-41A89B3F1C9D}" type="pres">
      <dgm:prSet presAssocID="{18D68B5F-738F-4C67-82C8-7E31E4900B38}" presName="sibTrans" presStyleCnt="0"/>
      <dgm:spPr/>
    </dgm:pt>
    <dgm:pt modelId="{5315E7F3-217E-4877-9D11-080C30F212F5}" type="pres">
      <dgm:prSet presAssocID="{08F51174-DF59-44E7-9B2F-AE35F5F5E90B}" presName="node" presStyleLbl="node1" presStyleIdx="11" presStyleCnt="12">
        <dgm:presLayoutVars>
          <dgm:bulletEnabled val="1"/>
        </dgm:presLayoutVars>
      </dgm:prSet>
      <dgm:spPr/>
    </dgm:pt>
  </dgm:ptLst>
  <dgm:cxnLst>
    <dgm:cxn modelId="{F5D23303-CFAF-453C-B7D8-5CCCA0BACFD7}" srcId="{C181F7DE-3F81-473D-A717-5BBC4D9836A1}" destId="{4E991ABE-B3A0-4213-9A8F-9AD8AECA5A36}" srcOrd="6" destOrd="0" parTransId="{250A41E6-9C5F-4FF3-A23E-E5598BD64C12}" sibTransId="{7BEFBC53-9605-44CD-8113-65674625921D}"/>
    <dgm:cxn modelId="{894C7A04-A4AC-414F-92A4-A109CE08B2B6}" srcId="{C181F7DE-3F81-473D-A717-5BBC4D9836A1}" destId="{B06065DA-5DD1-4BD7-B9A9-1A34FB3EFC11}" srcOrd="10" destOrd="0" parTransId="{87361A15-7E3B-4A52-B9E9-65D332FF7305}" sibTransId="{18D68B5F-738F-4C67-82C8-7E31E4900B38}"/>
    <dgm:cxn modelId="{FFF8D307-D4A0-4E05-9619-48942A918654}" srcId="{C181F7DE-3F81-473D-A717-5BBC4D9836A1}" destId="{AC3CFA5A-C38C-4B70-BB14-F4F3929F06B9}" srcOrd="3" destOrd="0" parTransId="{A5811BEB-D152-49BB-9516-5E01DD2BAA30}" sibTransId="{29B309C2-34B0-42BF-B32D-B94D6F72BB8D}"/>
    <dgm:cxn modelId="{547EA912-E1A2-4361-AC65-E844EBD65DBF}" type="presOf" srcId="{4641B343-D214-4A2A-8FB7-2B434536CD36}" destId="{E948EBE8-2788-4686-AEDF-C798B6714001}" srcOrd="0" destOrd="0" presId="urn:microsoft.com/office/officeart/2005/8/layout/default"/>
    <dgm:cxn modelId="{28F4E512-29E2-428D-A6EF-BEA9927E9C6F}" type="presOf" srcId="{8DA271D7-B4A2-42A8-BAA0-4D2B4686DBB6}" destId="{2760DDB1-7EC9-43D2-973D-EE2B2033ED27}" srcOrd="0" destOrd="0" presId="urn:microsoft.com/office/officeart/2005/8/layout/default"/>
    <dgm:cxn modelId="{3C74591E-3131-467F-9A9E-C808A94CC30C}" srcId="{C181F7DE-3F81-473D-A717-5BBC4D9836A1}" destId="{A75705E6-5463-41A9-A989-601E90CEB7C2}" srcOrd="0" destOrd="0" parTransId="{A3F8A89B-01F4-4952-8493-D715E622433D}" sibTransId="{05D09E6B-8B4E-4879-B9D8-8BE033C2FA21}"/>
    <dgm:cxn modelId="{02322822-72B4-4540-BD11-F0D2438FB390}" type="presOf" srcId="{C181F7DE-3F81-473D-A717-5BBC4D9836A1}" destId="{DFF5516C-E3C1-49EB-8D4C-529DE1989EEF}" srcOrd="0" destOrd="0" presId="urn:microsoft.com/office/officeart/2005/8/layout/default"/>
    <dgm:cxn modelId="{E4786C31-8166-40A0-A07B-131B749E7F05}" srcId="{C181F7DE-3F81-473D-A717-5BBC4D9836A1}" destId="{08F51174-DF59-44E7-9B2F-AE35F5F5E90B}" srcOrd="11" destOrd="0" parTransId="{E2834B4F-7471-45B5-BA3D-CE403423FE1A}" sibTransId="{0EAC6851-D65A-4341-9992-D87C109E9167}"/>
    <dgm:cxn modelId="{9E716936-3063-4439-A9F6-E9E812688DE9}" type="presOf" srcId="{9A686DF3-B53C-40F7-9C63-C0A0CB1C8BC7}" destId="{20F9232C-0803-481E-80C6-E495161D5452}" srcOrd="0" destOrd="0" presId="urn:microsoft.com/office/officeart/2005/8/layout/default"/>
    <dgm:cxn modelId="{16CD553A-3722-4469-BE5D-054FD1B70D40}" type="presOf" srcId="{64688DF0-8440-4A4F-A431-7E41B5D6F48F}" destId="{4E128CBF-6310-43BB-B9B5-D6B679831970}" srcOrd="0" destOrd="0" presId="urn:microsoft.com/office/officeart/2005/8/layout/default"/>
    <dgm:cxn modelId="{6C105A3A-4460-4DC5-B660-7568DBA64F95}" srcId="{C181F7DE-3F81-473D-A717-5BBC4D9836A1}" destId="{E9A9F9F8-A7A3-400A-9B95-90FCE203FF10}" srcOrd="9" destOrd="0" parTransId="{C428535B-61E4-45AC-90A8-E8AE7982CD44}" sibTransId="{803A8F33-8D63-4FBE-B48F-6560EFAA1866}"/>
    <dgm:cxn modelId="{10EF515C-3C6F-4BF7-AF7A-62D7B1504EEC}" type="presOf" srcId="{08F51174-DF59-44E7-9B2F-AE35F5F5E90B}" destId="{5315E7F3-217E-4877-9D11-080C30F212F5}" srcOrd="0" destOrd="0" presId="urn:microsoft.com/office/officeart/2005/8/layout/default"/>
    <dgm:cxn modelId="{34B80066-18A3-442F-9DFE-03FFAE4863DA}" type="presOf" srcId="{A75705E6-5463-41A9-A989-601E90CEB7C2}" destId="{35A5A81F-FE3D-4AE1-94ED-6102102C88C7}" srcOrd="0" destOrd="0" presId="urn:microsoft.com/office/officeart/2005/8/layout/default"/>
    <dgm:cxn modelId="{6A7DC547-C26C-4C24-992D-AFEED33A832B}" type="presOf" srcId="{AC3CFA5A-C38C-4B70-BB14-F4F3929F06B9}" destId="{C4F35CAC-C2F7-45D3-8543-C375C49F263F}" srcOrd="0" destOrd="0" presId="urn:microsoft.com/office/officeart/2005/8/layout/default"/>
    <dgm:cxn modelId="{63B6164C-3647-49C4-A262-6589FB32189C}" srcId="{C181F7DE-3F81-473D-A717-5BBC4D9836A1}" destId="{4641B343-D214-4A2A-8FB7-2B434536CD36}" srcOrd="8" destOrd="0" parTransId="{692BC550-56C4-40AB-AE21-635D8D8AAD4F}" sibTransId="{45595158-30BF-4CC6-87E8-9CB87C4E177E}"/>
    <dgm:cxn modelId="{386E0957-1383-414B-B3B6-920D10910AE3}" type="presOf" srcId="{4E991ABE-B3A0-4213-9A8F-9AD8AECA5A36}" destId="{B939B980-4FD0-46D4-9362-28597DC9D16A}" srcOrd="0" destOrd="0" presId="urn:microsoft.com/office/officeart/2005/8/layout/default"/>
    <dgm:cxn modelId="{4A75C1A7-D6A7-41D9-9D76-2FAA18E2D164}" type="presOf" srcId="{B06065DA-5DD1-4BD7-B9A9-1A34FB3EFC11}" destId="{5DC4D54A-15ED-43AA-9E86-504D0AB30C09}" srcOrd="0" destOrd="0" presId="urn:microsoft.com/office/officeart/2005/8/layout/default"/>
    <dgm:cxn modelId="{C43050B7-E256-4BAD-A713-E4CDCEAD5432}" type="presOf" srcId="{C426E8C2-36A2-47D6-9C36-80CCBB23451F}" destId="{C572A5B4-5D8F-446F-8FF0-C236FAD4A3DB}" srcOrd="0" destOrd="0" presId="urn:microsoft.com/office/officeart/2005/8/layout/default"/>
    <dgm:cxn modelId="{FDAF50B7-8448-401C-935F-83C6454A14C7}" srcId="{C181F7DE-3F81-473D-A717-5BBC4D9836A1}" destId="{C426E8C2-36A2-47D6-9C36-80CCBB23451F}" srcOrd="1" destOrd="0" parTransId="{8A570A08-021F-409D-B1D9-519E5F47F8CC}" sibTransId="{E6E27511-F96F-4C8D-8932-3D45C2424B23}"/>
    <dgm:cxn modelId="{BC068BC3-B072-41E7-8D8A-083BB44BF1C9}" srcId="{C181F7DE-3F81-473D-A717-5BBC4D9836A1}" destId="{34799099-E7CA-4BE5-9F17-D74E573D6555}" srcOrd="7" destOrd="0" parTransId="{5F01C61F-42B1-4C1D-A809-7BE0B3DFEECF}" sibTransId="{FA7F6926-558B-4A7C-B85A-8EED8331B9B3}"/>
    <dgm:cxn modelId="{087ABAC3-593C-4550-9887-E3011511933C}" srcId="{C181F7DE-3F81-473D-A717-5BBC4D9836A1}" destId="{9A686DF3-B53C-40F7-9C63-C0A0CB1C8BC7}" srcOrd="2" destOrd="0" parTransId="{CDF67938-FCF4-4FE2-B7CF-5CAD861D9FBB}" sibTransId="{1134E42E-E8E0-47C2-8927-73643307AB01}"/>
    <dgm:cxn modelId="{45D869C6-98D0-4E38-AA92-FA1E68DDA6B0}" type="presOf" srcId="{E9A9F9F8-A7A3-400A-9B95-90FCE203FF10}" destId="{07AEC59D-A6FC-4F0E-8BDF-4DC18118B5F7}" srcOrd="0" destOrd="0" presId="urn:microsoft.com/office/officeart/2005/8/layout/default"/>
    <dgm:cxn modelId="{4B600DE9-364A-4602-9800-52F6617EF003}" srcId="{C181F7DE-3F81-473D-A717-5BBC4D9836A1}" destId="{8DA271D7-B4A2-42A8-BAA0-4D2B4686DBB6}" srcOrd="5" destOrd="0" parTransId="{81D0A906-5EAA-415C-AF65-A388CF5FBEEB}" sibTransId="{4A0F2B15-E57E-4CC6-90D7-FB6934D1D556}"/>
    <dgm:cxn modelId="{102553F7-D336-47C0-9135-5AC34EC38589}" srcId="{C181F7DE-3F81-473D-A717-5BBC4D9836A1}" destId="{64688DF0-8440-4A4F-A431-7E41B5D6F48F}" srcOrd="4" destOrd="0" parTransId="{A6948A55-3015-483F-904B-9B3B734D7E07}" sibTransId="{95B046EA-6DD1-403D-841A-D34FBB3F5AB1}"/>
    <dgm:cxn modelId="{C21800FA-E21C-43C1-BE2F-D8A69AF11B13}" type="presOf" srcId="{34799099-E7CA-4BE5-9F17-D74E573D6555}" destId="{EC594D2D-49C5-4BFF-A24B-5874B8E5EE1A}" srcOrd="0" destOrd="0" presId="urn:microsoft.com/office/officeart/2005/8/layout/default"/>
    <dgm:cxn modelId="{C3F9147E-A68F-40EF-8546-C15E91CF3CB5}" type="presParOf" srcId="{DFF5516C-E3C1-49EB-8D4C-529DE1989EEF}" destId="{35A5A81F-FE3D-4AE1-94ED-6102102C88C7}" srcOrd="0" destOrd="0" presId="urn:microsoft.com/office/officeart/2005/8/layout/default"/>
    <dgm:cxn modelId="{3985A372-CEF3-4F63-97F8-EAFF031F8CAF}" type="presParOf" srcId="{DFF5516C-E3C1-49EB-8D4C-529DE1989EEF}" destId="{D4319EA5-6A18-43A5-BF8A-405A521941E2}" srcOrd="1" destOrd="0" presId="urn:microsoft.com/office/officeart/2005/8/layout/default"/>
    <dgm:cxn modelId="{7551E463-DD08-47AA-9368-2076F95F5D05}" type="presParOf" srcId="{DFF5516C-E3C1-49EB-8D4C-529DE1989EEF}" destId="{C572A5B4-5D8F-446F-8FF0-C236FAD4A3DB}" srcOrd="2" destOrd="0" presId="urn:microsoft.com/office/officeart/2005/8/layout/default"/>
    <dgm:cxn modelId="{23A7D4E7-9474-4100-8E53-E8AD3CC205AD}" type="presParOf" srcId="{DFF5516C-E3C1-49EB-8D4C-529DE1989EEF}" destId="{1B11936C-2CDC-450D-8EA2-2B42DA46AF72}" srcOrd="3" destOrd="0" presId="urn:microsoft.com/office/officeart/2005/8/layout/default"/>
    <dgm:cxn modelId="{F7398C3E-C773-4EE3-9A41-8382C70A803F}" type="presParOf" srcId="{DFF5516C-E3C1-49EB-8D4C-529DE1989EEF}" destId="{20F9232C-0803-481E-80C6-E495161D5452}" srcOrd="4" destOrd="0" presId="urn:microsoft.com/office/officeart/2005/8/layout/default"/>
    <dgm:cxn modelId="{03BCB930-0AC3-4D8A-ADD0-E6E30EEA029E}" type="presParOf" srcId="{DFF5516C-E3C1-49EB-8D4C-529DE1989EEF}" destId="{49FD53EA-B209-4A6D-827F-EC00F164677A}" srcOrd="5" destOrd="0" presId="urn:microsoft.com/office/officeart/2005/8/layout/default"/>
    <dgm:cxn modelId="{9725CA64-6047-4018-9ABD-42331C6F92BA}" type="presParOf" srcId="{DFF5516C-E3C1-49EB-8D4C-529DE1989EEF}" destId="{C4F35CAC-C2F7-45D3-8543-C375C49F263F}" srcOrd="6" destOrd="0" presId="urn:microsoft.com/office/officeart/2005/8/layout/default"/>
    <dgm:cxn modelId="{14B37983-B6DF-4EED-AB37-2A90A8FE748E}" type="presParOf" srcId="{DFF5516C-E3C1-49EB-8D4C-529DE1989EEF}" destId="{27A79EE4-2891-4FE8-A5F6-9CAC06BDAD2E}" srcOrd="7" destOrd="0" presId="urn:microsoft.com/office/officeart/2005/8/layout/default"/>
    <dgm:cxn modelId="{E921D5F0-C363-43E4-8CA8-42EAEC15329B}" type="presParOf" srcId="{DFF5516C-E3C1-49EB-8D4C-529DE1989EEF}" destId="{4E128CBF-6310-43BB-B9B5-D6B679831970}" srcOrd="8" destOrd="0" presId="urn:microsoft.com/office/officeart/2005/8/layout/default"/>
    <dgm:cxn modelId="{5CCA4FA4-C10D-4F02-B8EB-41B471BF4A07}" type="presParOf" srcId="{DFF5516C-E3C1-49EB-8D4C-529DE1989EEF}" destId="{2FFF9F60-A960-44AD-A111-198CBDA36967}" srcOrd="9" destOrd="0" presId="urn:microsoft.com/office/officeart/2005/8/layout/default"/>
    <dgm:cxn modelId="{70F92C33-878A-483C-B500-DF1EDAD6CEC9}" type="presParOf" srcId="{DFF5516C-E3C1-49EB-8D4C-529DE1989EEF}" destId="{2760DDB1-7EC9-43D2-973D-EE2B2033ED27}" srcOrd="10" destOrd="0" presId="urn:microsoft.com/office/officeart/2005/8/layout/default"/>
    <dgm:cxn modelId="{C9B01D13-5B0B-4B90-BFB6-A2ECBAB4E711}" type="presParOf" srcId="{DFF5516C-E3C1-49EB-8D4C-529DE1989EEF}" destId="{6A6FB409-BEEA-4B09-B224-2B78EE573A09}" srcOrd="11" destOrd="0" presId="urn:microsoft.com/office/officeart/2005/8/layout/default"/>
    <dgm:cxn modelId="{1CBB9293-E4C3-41E3-B30C-93EBF244F6EF}" type="presParOf" srcId="{DFF5516C-E3C1-49EB-8D4C-529DE1989EEF}" destId="{B939B980-4FD0-46D4-9362-28597DC9D16A}" srcOrd="12" destOrd="0" presId="urn:microsoft.com/office/officeart/2005/8/layout/default"/>
    <dgm:cxn modelId="{1C91DD0F-6A90-47D3-BEAD-3FE77491274A}" type="presParOf" srcId="{DFF5516C-E3C1-49EB-8D4C-529DE1989EEF}" destId="{5F5CB42E-222E-41DC-A8FE-2541C41ECF1C}" srcOrd="13" destOrd="0" presId="urn:microsoft.com/office/officeart/2005/8/layout/default"/>
    <dgm:cxn modelId="{97603A3F-B5D5-4100-A358-A698869FD8BE}" type="presParOf" srcId="{DFF5516C-E3C1-49EB-8D4C-529DE1989EEF}" destId="{EC594D2D-49C5-4BFF-A24B-5874B8E5EE1A}" srcOrd="14" destOrd="0" presId="urn:microsoft.com/office/officeart/2005/8/layout/default"/>
    <dgm:cxn modelId="{54E8B6A3-0A42-48DE-A23D-9DF13A75C422}" type="presParOf" srcId="{DFF5516C-E3C1-49EB-8D4C-529DE1989EEF}" destId="{40980394-1781-43CB-B94B-77EEF7F4C63A}" srcOrd="15" destOrd="0" presId="urn:microsoft.com/office/officeart/2005/8/layout/default"/>
    <dgm:cxn modelId="{11628C66-7ABF-4AE3-9520-14EB49026234}" type="presParOf" srcId="{DFF5516C-E3C1-49EB-8D4C-529DE1989EEF}" destId="{E948EBE8-2788-4686-AEDF-C798B6714001}" srcOrd="16" destOrd="0" presId="urn:microsoft.com/office/officeart/2005/8/layout/default"/>
    <dgm:cxn modelId="{2E771077-BFAF-4195-BF83-91FB3307C927}" type="presParOf" srcId="{DFF5516C-E3C1-49EB-8D4C-529DE1989EEF}" destId="{A4049692-E6B0-43E7-99D8-8E0B932AC774}" srcOrd="17" destOrd="0" presId="urn:microsoft.com/office/officeart/2005/8/layout/default"/>
    <dgm:cxn modelId="{8D8BC7D6-4DC5-4E93-B1A8-011047319D2B}" type="presParOf" srcId="{DFF5516C-E3C1-49EB-8D4C-529DE1989EEF}" destId="{07AEC59D-A6FC-4F0E-8BDF-4DC18118B5F7}" srcOrd="18" destOrd="0" presId="urn:microsoft.com/office/officeart/2005/8/layout/default"/>
    <dgm:cxn modelId="{C8433632-99A5-498C-8411-0561A30ED35A}" type="presParOf" srcId="{DFF5516C-E3C1-49EB-8D4C-529DE1989EEF}" destId="{023A303E-FB8E-46C9-9C96-9B7637B7F382}" srcOrd="19" destOrd="0" presId="urn:microsoft.com/office/officeart/2005/8/layout/default"/>
    <dgm:cxn modelId="{A19AE035-EB6E-4B2D-8E53-636F07DCF988}" type="presParOf" srcId="{DFF5516C-E3C1-49EB-8D4C-529DE1989EEF}" destId="{5DC4D54A-15ED-43AA-9E86-504D0AB30C09}" srcOrd="20" destOrd="0" presId="urn:microsoft.com/office/officeart/2005/8/layout/default"/>
    <dgm:cxn modelId="{553D7EE7-06CF-46CC-AE2B-86BB4C6D954E}" type="presParOf" srcId="{DFF5516C-E3C1-49EB-8D4C-529DE1989EEF}" destId="{70542276-936E-4B1A-A609-41A89B3F1C9D}" srcOrd="21" destOrd="0" presId="urn:microsoft.com/office/officeart/2005/8/layout/default"/>
    <dgm:cxn modelId="{EDD84F42-352D-4F53-A9BE-7D7CD4175BB9}" type="presParOf" srcId="{DFF5516C-E3C1-49EB-8D4C-529DE1989EEF}" destId="{5315E7F3-217E-4877-9D11-080C30F212F5}" srcOrd="2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A5A81F-FE3D-4AE1-94ED-6102102C88C7}">
      <dsp:nvSpPr>
        <dsp:cNvPr id="0" name=""/>
        <dsp:cNvSpPr/>
      </dsp:nvSpPr>
      <dsp:spPr>
        <a:xfrm>
          <a:off x="0" y="372653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Introduction</a:t>
          </a:r>
          <a:endParaRPr lang="en-US" sz="1200" kern="1200"/>
        </a:p>
      </dsp:txBody>
      <dsp:txXfrm>
        <a:off x="0" y="372653"/>
        <a:ext cx="1074964" cy="644978"/>
      </dsp:txXfrm>
    </dsp:sp>
    <dsp:sp modelId="{C572A5B4-5D8F-446F-8FF0-C236FAD4A3DB}">
      <dsp:nvSpPr>
        <dsp:cNvPr id="0" name=""/>
        <dsp:cNvSpPr/>
      </dsp:nvSpPr>
      <dsp:spPr>
        <a:xfrm>
          <a:off x="1182460" y="372653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Problem Statement</a:t>
          </a:r>
          <a:endParaRPr lang="en-US" sz="1200" kern="1200"/>
        </a:p>
      </dsp:txBody>
      <dsp:txXfrm>
        <a:off x="1182460" y="372653"/>
        <a:ext cx="1074964" cy="644978"/>
      </dsp:txXfrm>
    </dsp:sp>
    <dsp:sp modelId="{20F9232C-0803-481E-80C6-E495161D5452}">
      <dsp:nvSpPr>
        <dsp:cNvPr id="0" name=""/>
        <dsp:cNvSpPr/>
      </dsp:nvSpPr>
      <dsp:spPr>
        <a:xfrm>
          <a:off x="2364920" y="372653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Objectives</a:t>
          </a:r>
          <a:endParaRPr lang="en-US" sz="1200" kern="1200"/>
        </a:p>
      </dsp:txBody>
      <dsp:txXfrm>
        <a:off x="2364920" y="372653"/>
        <a:ext cx="1074964" cy="644978"/>
      </dsp:txXfrm>
    </dsp:sp>
    <dsp:sp modelId="{C4F35CAC-C2F7-45D3-8543-C375C49F263F}">
      <dsp:nvSpPr>
        <dsp:cNvPr id="0" name=""/>
        <dsp:cNvSpPr/>
      </dsp:nvSpPr>
      <dsp:spPr>
        <a:xfrm>
          <a:off x="0" y="1125128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System Features</a:t>
          </a:r>
          <a:endParaRPr lang="en-US" sz="1200" kern="1200"/>
        </a:p>
      </dsp:txBody>
      <dsp:txXfrm>
        <a:off x="0" y="1125128"/>
        <a:ext cx="1074964" cy="644978"/>
      </dsp:txXfrm>
    </dsp:sp>
    <dsp:sp modelId="{4E128CBF-6310-43BB-B9B5-D6B679831970}">
      <dsp:nvSpPr>
        <dsp:cNvPr id="0" name=""/>
        <dsp:cNvSpPr/>
      </dsp:nvSpPr>
      <dsp:spPr>
        <a:xfrm>
          <a:off x="1182460" y="1125128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Technologies Used</a:t>
          </a:r>
          <a:endParaRPr lang="en-US" sz="1200" kern="1200"/>
        </a:p>
      </dsp:txBody>
      <dsp:txXfrm>
        <a:off x="1182460" y="1125128"/>
        <a:ext cx="1074964" cy="644978"/>
      </dsp:txXfrm>
    </dsp:sp>
    <dsp:sp modelId="{2760DDB1-7EC9-43D2-973D-EE2B2033ED27}">
      <dsp:nvSpPr>
        <dsp:cNvPr id="0" name=""/>
        <dsp:cNvSpPr/>
      </dsp:nvSpPr>
      <dsp:spPr>
        <a:xfrm>
          <a:off x="2364920" y="1125128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/>
            <a:t>System Architecture</a:t>
          </a:r>
          <a:endParaRPr lang="en-US" sz="1200" kern="1200" dirty="0"/>
        </a:p>
      </dsp:txBody>
      <dsp:txXfrm>
        <a:off x="2364920" y="1125128"/>
        <a:ext cx="1074964" cy="644978"/>
      </dsp:txXfrm>
    </dsp:sp>
    <dsp:sp modelId="{B939B980-4FD0-46D4-9362-28597DC9D16A}">
      <dsp:nvSpPr>
        <dsp:cNvPr id="0" name=""/>
        <dsp:cNvSpPr/>
      </dsp:nvSpPr>
      <dsp:spPr>
        <a:xfrm>
          <a:off x="0" y="1877603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Database Design</a:t>
          </a:r>
          <a:endParaRPr lang="en-US" sz="1200" kern="1200"/>
        </a:p>
      </dsp:txBody>
      <dsp:txXfrm>
        <a:off x="0" y="1877603"/>
        <a:ext cx="1074964" cy="644978"/>
      </dsp:txXfrm>
    </dsp:sp>
    <dsp:sp modelId="{EC594D2D-49C5-4BFF-A24B-5874B8E5EE1A}">
      <dsp:nvSpPr>
        <dsp:cNvPr id="0" name=""/>
        <dsp:cNvSpPr/>
      </dsp:nvSpPr>
      <dsp:spPr>
        <a:xfrm>
          <a:off x="1182460" y="1877603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Security Features</a:t>
          </a:r>
          <a:endParaRPr lang="en-US" sz="1200" kern="1200"/>
        </a:p>
      </dsp:txBody>
      <dsp:txXfrm>
        <a:off x="1182460" y="1877603"/>
        <a:ext cx="1074964" cy="644978"/>
      </dsp:txXfrm>
    </dsp:sp>
    <dsp:sp modelId="{E948EBE8-2788-4686-AEDF-C798B6714001}">
      <dsp:nvSpPr>
        <dsp:cNvPr id="0" name=""/>
        <dsp:cNvSpPr/>
      </dsp:nvSpPr>
      <dsp:spPr>
        <a:xfrm>
          <a:off x="2364920" y="1877603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Workflow Diagram</a:t>
          </a:r>
          <a:endParaRPr lang="en-US" sz="1200" kern="1200"/>
        </a:p>
      </dsp:txBody>
      <dsp:txXfrm>
        <a:off x="2364920" y="1877603"/>
        <a:ext cx="1074964" cy="644978"/>
      </dsp:txXfrm>
    </dsp:sp>
    <dsp:sp modelId="{07AEC59D-A6FC-4F0E-8BDF-4DC18118B5F7}">
      <dsp:nvSpPr>
        <dsp:cNvPr id="0" name=""/>
        <dsp:cNvSpPr/>
      </dsp:nvSpPr>
      <dsp:spPr>
        <a:xfrm>
          <a:off x="0" y="2630078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Advantages</a:t>
          </a:r>
          <a:endParaRPr lang="en-US" sz="1200" kern="1200"/>
        </a:p>
      </dsp:txBody>
      <dsp:txXfrm>
        <a:off x="0" y="2630078"/>
        <a:ext cx="1074964" cy="644978"/>
      </dsp:txXfrm>
    </dsp:sp>
    <dsp:sp modelId="{5DC4D54A-15ED-43AA-9E86-504D0AB30C09}">
      <dsp:nvSpPr>
        <dsp:cNvPr id="0" name=""/>
        <dsp:cNvSpPr/>
      </dsp:nvSpPr>
      <dsp:spPr>
        <a:xfrm>
          <a:off x="1182460" y="2630078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Future Enhancements</a:t>
          </a:r>
          <a:endParaRPr lang="en-US" sz="1200" kern="1200"/>
        </a:p>
      </dsp:txBody>
      <dsp:txXfrm>
        <a:off x="1182460" y="2630078"/>
        <a:ext cx="1074964" cy="644978"/>
      </dsp:txXfrm>
    </dsp:sp>
    <dsp:sp modelId="{5315E7F3-217E-4877-9D11-080C30F212F5}">
      <dsp:nvSpPr>
        <dsp:cNvPr id="0" name=""/>
        <dsp:cNvSpPr/>
      </dsp:nvSpPr>
      <dsp:spPr>
        <a:xfrm>
          <a:off x="2364920" y="2630078"/>
          <a:ext cx="1074964" cy="644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Conclusion</a:t>
          </a:r>
          <a:endParaRPr lang="en-US" sz="1200" kern="1200"/>
        </a:p>
      </dsp:txBody>
      <dsp:txXfrm>
        <a:off x="2364920" y="2630078"/>
        <a:ext cx="1074964" cy="6449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48721"/>
            <a:ext cx="3530753" cy="1225650"/>
          </a:xfrm>
        </p:spPr>
        <p:txBody>
          <a:bodyPr anchor="b">
            <a:normAutofit/>
          </a:bodyPr>
          <a:lstStyle/>
          <a:p>
            <a:r>
              <a:rPr lang="en-IN" sz="3300" b="1" dirty="0">
                <a:solidFill>
                  <a:schemeClr val="bg1"/>
                </a:solidFill>
                <a:latin typeface="Calibri"/>
              </a:rPr>
              <a:t>TSP Banking System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3904" y="1749756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326" y="1909192"/>
            <a:ext cx="3439885" cy="3647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0" dirty="0">
                <a:solidFill>
                  <a:schemeClr val="bg1"/>
                </a:solidFill>
                <a:latin typeface="Calibri"/>
              </a:rPr>
              <a:t>Project Presentation</a:t>
            </a:r>
          </a:p>
          <a:p>
            <a:r>
              <a:rPr lang="en-US" sz="1700" b="0" dirty="0">
                <a:solidFill>
                  <a:schemeClr val="bg1"/>
                </a:solidFill>
                <a:latin typeface="Calibri"/>
              </a:rPr>
              <a:t>Krishna — Team Lead</a:t>
            </a:r>
          </a:p>
          <a:p>
            <a:r>
              <a:rPr lang="en-US" sz="1700" b="0" dirty="0" err="1">
                <a:solidFill>
                  <a:schemeClr val="bg1"/>
                </a:solidFill>
                <a:latin typeface="Calibri"/>
              </a:rPr>
              <a:t>Silkcon</a:t>
            </a:r>
            <a:endParaRPr lang="en-US" sz="1700" b="0" dirty="0">
              <a:solidFill>
                <a:schemeClr val="bg1"/>
              </a:solidFill>
              <a:latin typeface="Calibri"/>
            </a:endParaRPr>
          </a:p>
          <a:p>
            <a:r>
              <a:rPr lang="en-US" sz="1700" b="0" dirty="0">
                <a:solidFill>
                  <a:schemeClr val="bg1"/>
                </a:solidFill>
                <a:latin typeface="Calibri"/>
              </a:rPr>
              <a:t>Shashank </a:t>
            </a:r>
          </a:p>
          <a:p>
            <a:r>
              <a:rPr lang="en-US" sz="1700" b="0" dirty="0">
                <a:solidFill>
                  <a:schemeClr val="bg1"/>
                </a:solidFill>
                <a:latin typeface="Calibri"/>
              </a:rPr>
              <a:t>Jaswanth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5520" y="5707672"/>
            <a:ext cx="353549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bg_converted.png"/>
          <p:cNvPicPr>
            <a:picLocks noChangeAspect="1"/>
          </p:cNvPicPr>
          <p:nvPr/>
        </p:nvPicPr>
        <p:blipFill>
          <a:blip r:embed="rId2"/>
          <a:srcRect l="31005" r="12759" b="2"/>
          <a:stretch>
            <a:fillRect/>
          </a:stretch>
        </p:blipFill>
        <p:spPr>
          <a:xfrm>
            <a:off x="4894089" y="10"/>
            <a:ext cx="4249911" cy="68579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6368" y="1641752"/>
            <a:ext cx="3293268" cy="1323439"/>
          </a:xfrm>
        </p:spPr>
        <p:txBody>
          <a:bodyPr anchor="t">
            <a:normAutofit/>
          </a:bodyPr>
          <a:lstStyle/>
          <a:p>
            <a:r>
              <a:rPr lang="en-IN" sz="3500" b="1">
                <a:solidFill>
                  <a:schemeClr val="bg1"/>
                </a:solidFill>
                <a:latin typeface="Calibri"/>
              </a:rPr>
              <a:t>Security Features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91A2C0-EDE7-ABBE-0412-3B8C932B6D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440" r="1" b="22112"/>
          <a:stretch>
            <a:fillRect/>
          </a:stretch>
        </p:blipFill>
        <p:spPr>
          <a:xfrm>
            <a:off x="620316" y="1498600"/>
            <a:ext cx="3945731" cy="467677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grpSp>
        <p:nvGrpSpPr>
          <p:cNvPr id="60" name="Group 59">
            <a:extLst>
              <a:ext uri="{FF2B5EF4-FFF2-40B4-BE49-F238E27FC236}">
                <a16:creationId xmlns:a16="http://schemas.microsoft.com/office/drawing/2014/main" id="{0EAC7AFE-68C0-41EB-A1C7-108E60D7C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316" y="4795537"/>
            <a:ext cx="3945731" cy="1410656"/>
            <a:chOff x="827088" y="4795537"/>
            <a:chExt cx="5260975" cy="1410656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27393A7-D6DA-410B-8699-AA56B57BF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EC44C88-69E3-42EE-86E8-9B45F712B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6369" y="3146400"/>
            <a:ext cx="3293268" cy="2682000"/>
          </a:xfrm>
        </p:spPr>
        <p:txBody>
          <a:bodyPr>
            <a:normAutofit/>
          </a:bodyPr>
          <a:lstStyle/>
          <a:p>
            <a:r>
              <a:rPr lang="en-US" sz="2100" b="0">
                <a:solidFill>
                  <a:schemeClr val="bg1">
                    <a:alpha val="80000"/>
                  </a:schemeClr>
                </a:solidFill>
                <a:latin typeface="Calibri"/>
              </a:rPr>
              <a:t>Password Encryption</a:t>
            </a:r>
          </a:p>
          <a:p>
            <a:r>
              <a:rPr lang="en-US" sz="2100" b="0">
                <a:solidFill>
                  <a:schemeClr val="bg1">
                    <a:alpha val="80000"/>
                  </a:schemeClr>
                </a:solidFill>
                <a:latin typeface="Calibri"/>
              </a:rPr>
              <a:t>OTP Verification</a:t>
            </a:r>
          </a:p>
          <a:p>
            <a:r>
              <a:rPr lang="en-US" sz="2100" b="0">
                <a:solidFill>
                  <a:schemeClr val="bg1">
                    <a:alpha val="80000"/>
                  </a:schemeClr>
                </a:solidFill>
                <a:latin typeface="Calibri"/>
              </a:rPr>
              <a:t>Role-based Access</a:t>
            </a:r>
          </a:p>
          <a:p>
            <a:r>
              <a:rPr lang="en-US" sz="2100" b="0">
                <a:solidFill>
                  <a:schemeClr val="bg1">
                    <a:alpha val="80000"/>
                  </a:schemeClr>
                </a:solidFill>
                <a:latin typeface="Calibri"/>
              </a:rPr>
              <a:t>Secure APIs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40BB82-5AC6-B4B7-98E5-1084E3E8B8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000" r="-1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500" b="1" dirty="0">
                <a:solidFill>
                  <a:srgbClr val="FFFFFF"/>
                </a:solidFill>
              </a:rPr>
              <a:t>Workflow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400" b="0">
                <a:solidFill>
                  <a:srgbClr val="FFFFFF"/>
                </a:solidFill>
              </a:rPr>
              <a:t>User Login → Dashboard → Transaction → Database Update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5850" y="448721"/>
            <a:ext cx="3535497" cy="1225650"/>
          </a:xfrm>
        </p:spPr>
        <p:txBody>
          <a:bodyPr anchor="b">
            <a:normAutofit/>
          </a:bodyPr>
          <a:lstStyle/>
          <a:p>
            <a:r>
              <a:rPr lang="en-IN" sz="3300" b="1">
                <a:solidFill>
                  <a:schemeClr val="bg1"/>
                </a:solidFill>
                <a:latin typeface="Calibri"/>
              </a:rPr>
              <a:t>Advantages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86ACFD-11DA-F41F-58AE-A2E474AB45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983" r="5507"/>
          <a:stretch>
            <a:fillRect/>
          </a:stretch>
        </p:blipFill>
        <p:spPr>
          <a:xfrm>
            <a:off x="357809" y="0"/>
            <a:ext cx="3890341" cy="685800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895850" y="1749756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5850" y="1909192"/>
            <a:ext cx="3535497" cy="3647710"/>
          </a:xfrm>
        </p:spPr>
        <p:txBody>
          <a:bodyPr>
            <a:normAutofit/>
          </a:bodyPr>
          <a:lstStyle/>
          <a:p>
            <a:r>
              <a:rPr lang="en-US" sz="1700" b="0">
                <a:solidFill>
                  <a:schemeClr val="bg1"/>
                </a:solidFill>
                <a:latin typeface="Calibri"/>
              </a:rPr>
              <a:t>Fast transaction processing</a:t>
            </a:r>
          </a:p>
          <a:p>
            <a:r>
              <a:rPr lang="en-US" sz="1700" b="0">
                <a:solidFill>
                  <a:schemeClr val="bg1"/>
                </a:solidFill>
                <a:latin typeface="Calibri"/>
              </a:rPr>
              <a:t>Strong security</a:t>
            </a:r>
          </a:p>
          <a:p>
            <a:r>
              <a:rPr lang="en-US" sz="1700" b="0">
                <a:solidFill>
                  <a:schemeClr val="bg1"/>
                </a:solidFill>
                <a:latin typeface="Calibri"/>
              </a:rPr>
              <a:t>Scalable design</a:t>
            </a:r>
          </a:p>
          <a:p>
            <a:r>
              <a:rPr lang="en-US" sz="1700" b="0">
                <a:solidFill>
                  <a:schemeClr val="bg1"/>
                </a:solidFill>
                <a:latin typeface="Calibri"/>
              </a:rPr>
              <a:t>User-friendly navigation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895850" y="5707672"/>
            <a:ext cx="35354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48721"/>
            <a:ext cx="3530753" cy="1225650"/>
          </a:xfrm>
        </p:spPr>
        <p:txBody>
          <a:bodyPr anchor="b">
            <a:normAutofit/>
          </a:bodyPr>
          <a:lstStyle/>
          <a:p>
            <a:r>
              <a:rPr lang="en-IN" sz="3300" b="1">
                <a:solidFill>
                  <a:schemeClr val="bg1"/>
                </a:solidFill>
                <a:latin typeface="Calibri"/>
              </a:rPr>
              <a:t>Future Enhancements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3904" y="1749756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326" y="1909192"/>
            <a:ext cx="3439885" cy="3647710"/>
          </a:xfrm>
        </p:spPr>
        <p:txBody>
          <a:bodyPr>
            <a:normAutofit/>
          </a:bodyPr>
          <a:lstStyle/>
          <a:p>
            <a:r>
              <a:rPr lang="en-IN" sz="1700" b="0">
                <a:solidFill>
                  <a:schemeClr val="bg1"/>
                </a:solidFill>
                <a:latin typeface="Calibri"/>
              </a:rPr>
              <a:t>Mobile App</a:t>
            </a:r>
          </a:p>
          <a:p>
            <a:r>
              <a:rPr lang="en-IN" sz="1700" b="0">
                <a:solidFill>
                  <a:schemeClr val="bg1"/>
                </a:solidFill>
                <a:latin typeface="Calibri"/>
              </a:rPr>
              <a:t>AI-based Fraud Detection</a:t>
            </a:r>
          </a:p>
          <a:p>
            <a:r>
              <a:rPr lang="en-IN" sz="1700" b="0">
                <a:solidFill>
                  <a:schemeClr val="bg1"/>
                </a:solidFill>
                <a:latin typeface="Calibri"/>
              </a:rPr>
              <a:t>Loan Management Integration</a:t>
            </a:r>
          </a:p>
          <a:p>
            <a:r>
              <a:rPr lang="en-IN" sz="1700" b="0">
                <a:solidFill>
                  <a:schemeClr val="bg1"/>
                </a:solidFill>
                <a:latin typeface="Calibri"/>
              </a:rPr>
              <a:t>Chatbot Support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5520" y="5707672"/>
            <a:ext cx="353549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E7C4CDF-8E95-CB83-0BB6-0EAF5C88CA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161"/>
          <a:stretch>
            <a:fillRect/>
          </a:stretch>
        </p:blipFill>
        <p:spPr>
          <a:xfrm>
            <a:off x="4894089" y="10"/>
            <a:ext cx="4249911" cy="685799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6148" y="568517"/>
            <a:ext cx="3936166" cy="1067209"/>
          </a:xfrm>
        </p:spPr>
        <p:txBody>
          <a:bodyPr>
            <a:normAutofit/>
          </a:bodyPr>
          <a:lstStyle/>
          <a:p>
            <a:r>
              <a:rPr lang="en-IN" b="1">
                <a:solidFill>
                  <a:schemeClr val="bg1"/>
                </a:solidFill>
                <a:latin typeface="Calibri"/>
              </a:rPr>
              <a:t>Conclusion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4063C0-50E0-108F-4E5D-D34076A897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08" r="3" b="10395"/>
          <a:stretch>
            <a:fillRect/>
          </a:stretch>
        </p:blipFill>
        <p:spPr>
          <a:xfrm>
            <a:off x="554969" y="1095407"/>
            <a:ext cx="3566210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396390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6151" y="1820369"/>
            <a:ext cx="3912879" cy="4351338"/>
          </a:xfrm>
        </p:spPr>
        <p:txBody>
          <a:bodyPr>
            <a:normAutofit/>
          </a:bodyPr>
          <a:lstStyle/>
          <a:p>
            <a:r>
              <a:rPr lang="en-US" b="0">
                <a:solidFill>
                  <a:schemeClr val="bg1"/>
                </a:solidFill>
                <a:latin typeface="Calibri"/>
              </a:rPr>
              <a:t>Secure and scalable banking solution</a:t>
            </a:r>
          </a:p>
          <a:p>
            <a:r>
              <a:rPr lang="en-US" b="0">
                <a:solidFill>
                  <a:schemeClr val="bg1"/>
                </a:solidFill>
                <a:latin typeface="Calibri"/>
              </a:rPr>
              <a:t>Improves digital banking experience</a:t>
            </a:r>
          </a:p>
        </p:txBody>
      </p:sp>
      <p:grpSp>
        <p:nvGrpSpPr>
          <p:cNvPr id="54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21453" y="5987064"/>
            <a:ext cx="790849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5" name="Rectangle 19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9B088E-BA38-9CE1-705C-8FE3F50CD7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092" b="35990"/>
          <a:stretch>
            <a:fillRect/>
          </a:stretch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197" name="Rectangle 19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00" b="1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464521-8C15-E43E-F9D4-E634DBE8E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48721"/>
            <a:ext cx="3530753" cy="1225650"/>
          </a:xfrm>
        </p:spPr>
        <p:txBody>
          <a:bodyPr anchor="b">
            <a:normAutofit/>
          </a:bodyPr>
          <a:lstStyle/>
          <a:p>
            <a:r>
              <a:rPr lang="en-IN" sz="3300" b="1">
                <a:solidFill>
                  <a:schemeClr val="bg1"/>
                </a:solidFill>
                <a:latin typeface="Calibri"/>
              </a:rPr>
              <a:t>Contents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3904" y="1749756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3170A98B-6FC1-065F-8E9E-D6E071C0C6C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3326" y="1909192"/>
          <a:ext cx="3439885" cy="36477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5520" y="5707672"/>
            <a:ext cx="353549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bg_converted.png"/>
          <p:cNvPicPr>
            <a:picLocks noChangeAspect="1"/>
          </p:cNvPicPr>
          <p:nvPr/>
        </p:nvPicPr>
        <p:blipFill>
          <a:blip r:embed="rId7"/>
          <a:srcRect l="31005" r="12759" b="2"/>
          <a:stretch>
            <a:fillRect/>
          </a:stretch>
        </p:blipFill>
        <p:spPr>
          <a:xfrm>
            <a:off x="4894089" y="10"/>
            <a:ext cx="4249911" cy="68579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641752"/>
            <a:ext cx="3295650" cy="1323439"/>
          </a:xfrm>
        </p:spPr>
        <p:txBody>
          <a:bodyPr anchor="t">
            <a:normAutofit/>
          </a:bodyPr>
          <a:lstStyle/>
          <a:p>
            <a:r>
              <a:rPr lang="en-IN" sz="3500" b="1">
                <a:solidFill>
                  <a:schemeClr val="bg1"/>
                </a:solidFill>
                <a:latin typeface="Calibri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146400"/>
            <a:ext cx="3295650" cy="24543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100" b="0">
                <a:solidFill>
                  <a:schemeClr val="bg1">
                    <a:alpha val="80000"/>
                  </a:schemeClr>
                </a:solidFill>
                <a:latin typeface="Calibri"/>
              </a:rPr>
              <a:t>Overview of Banking Systems</a:t>
            </a:r>
          </a:p>
          <a:p>
            <a:pPr>
              <a:lnSpc>
                <a:spcPct val="90000"/>
              </a:lnSpc>
            </a:pPr>
            <a:r>
              <a:rPr lang="en-US" sz="2100" b="0">
                <a:solidFill>
                  <a:schemeClr val="bg1">
                    <a:alpha val="80000"/>
                  </a:schemeClr>
                </a:solidFill>
                <a:latin typeface="Calibri"/>
              </a:rPr>
              <a:t>Importance of Digital Banking</a:t>
            </a:r>
          </a:p>
          <a:p>
            <a:pPr>
              <a:lnSpc>
                <a:spcPct val="90000"/>
              </a:lnSpc>
            </a:pPr>
            <a:r>
              <a:rPr lang="en-US" sz="2100" b="0">
                <a:solidFill>
                  <a:schemeClr val="bg1">
                    <a:alpha val="80000"/>
                  </a:schemeClr>
                </a:solidFill>
                <a:latin typeface="Calibri"/>
              </a:rPr>
              <a:t>Need for Secure and Scalable Banking Software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02E0AE-2367-B5E0-C3DF-F983D684B4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78" r="-2" b="4041"/>
          <a:stretch>
            <a:fillRect/>
          </a:stretch>
        </p:blipFill>
        <p:spPr>
          <a:xfrm>
            <a:off x="4314144" y="10"/>
            <a:ext cx="4829856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24273" y="0"/>
            <a:ext cx="656039" cy="6857455"/>
            <a:chOff x="5632356" y="0"/>
            <a:chExt cx="874718" cy="6857455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8EF057-8A50-F3E7-E553-4C1DF36D1F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91" t="20214" r="1" b="15777"/>
          <a:stretch>
            <a:fillRect/>
          </a:stretch>
        </p:blipFill>
        <p:spPr>
          <a:xfrm>
            <a:off x="20" y="10"/>
            <a:ext cx="6501364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826549" y="0"/>
            <a:ext cx="731745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6901" y="1161288"/>
            <a:ext cx="2578608" cy="1124712"/>
          </a:xfrm>
        </p:spPr>
        <p:txBody>
          <a:bodyPr anchor="b">
            <a:normAutofit/>
          </a:bodyPr>
          <a:lstStyle/>
          <a:p>
            <a:r>
              <a:rPr lang="en-IN" sz="2400" b="1" dirty="0">
                <a:solidFill>
                  <a:schemeClr val="bg1"/>
                </a:solidFill>
                <a:latin typeface="Calibri"/>
              </a:rPr>
              <a:t>Problem Statement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506356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9763" y="2443480"/>
            <a:ext cx="2414016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6901" y="2718054"/>
            <a:ext cx="2579179" cy="3207258"/>
          </a:xfrm>
        </p:spPr>
        <p:txBody>
          <a:bodyPr anchor="t">
            <a:normAutofit/>
          </a:bodyPr>
          <a:lstStyle/>
          <a:p>
            <a:r>
              <a:rPr lang="en-US" sz="1500" b="0" dirty="0">
                <a:solidFill>
                  <a:schemeClr val="bg1"/>
                </a:solidFill>
                <a:latin typeface="Calibri"/>
              </a:rPr>
              <a:t>Inefficiencies in traditional banking</a:t>
            </a:r>
          </a:p>
          <a:p>
            <a:r>
              <a:rPr lang="en-US" sz="1500" b="0" dirty="0">
                <a:solidFill>
                  <a:schemeClr val="bg1"/>
                </a:solidFill>
                <a:latin typeface="Calibri"/>
              </a:rPr>
              <a:t>Limited accessibility</a:t>
            </a:r>
          </a:p>
          <a:p>
            <a:r>
              <a:rPr lang="en-US" sz="1500" b="0" dirty="0">
                <a:solidFill>
                  <a:schemeClr val="bg1"/>
                </a:solidFill>
                <a:latin typeface="Calibri"/>
              </a:rPr>
              <a:t>Declining customer satisfaction</a:t>
            </a:r>
          </a:p>
          <a:p>
            <a:r>
              <a:rPr lang="en-US" sz="1500" b="0" dirty="0">
                <a:solidFill>
                  <a:schemeClr val="bg1"/>
                </a:solidFill>
                <a:latin typeface="Calibri"/>
              </a:rPr>
              <a:t>Need for secure online transaction systems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16238B-AE21-4A35-7C95-7B8FFEC54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642205"/>
            <a:ext cx="8458200" cy="35735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4300" y="1641752"/>
            <a:ext cx="4605336" cy="1323439"/>
          </a:xfrm>
        </p:spPr>
        <p:txBody>
          <a:bodyPr anchor="t">
            <a:normAutofit/>
          </a:bodyPr>
          <a:lstStyle/>
          <a:p>
            <a:r>
              <a:rPr lang="en-IN" sz="3500" b="1">
                <a:solidFill>
                  <a:schemeClr val="bg1"/>
                </a:solidFill>
                <a:latin typeface="Calibri"/>
              </a:rPr>
              <a:t>System Features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244999-8998-3348-E94B-5BF7EA7B87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115" r="15395"/>
          <a:stretch>
            <a:fillRect/>
          </a:stretch>
        </p:blipFill>
        <p:spPr>
          <a:xfrm>
            <a:off x="20" y="10"/>
            <a:ext cx="3409931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72963" y="-1"/>
            <a:ext cx="663180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4300" y="3146400"/>
            <a:ext cx="4605337" cy="26820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100" b="0" dirty="0">
                <a:solidFill>
                  <a:schemeClr val="bg1">
                    <a:alpha val="80000"/>
                  </a:schemeClr>
                </a:solidFill>
                <a:latin typeface="Calibri"/>
              </a:rPr>
              <a:t>Account Creation</a:t>
            </a:r>
          </a:p>
          <a:p>
            <a:pPr>
              <a:lnSpc>
                <a:spcPct val="90000"/>
              </a:lnSpc>
            </a:pPr>
            <a:r>
              <a:rPr lang="en-US" sz="2100" b="0" dirty="0">
                <a:solidFill>
                  <a:schemeClr val="bg1">
                    <a:alpha val="80000"/>
                  </a:schemeClr>
                </a:solidFill>
                <a:latin typeface="Calibri"/>
              </a:rPr>
              <a:t>Login Authentication</a:t>
            </a:r>
          </a:p>
          <a:p>
            <a:pPr>
              <a:lnSpc>
                <a:spcPct val="90000"/>
              </a:lnSpc>
            </a:pPr>
            <a:r>
              <a:rPr lang="en-US" sz="2100" b="0" dirty="0">
                <a:solidFill>
                  <a:schemeClr val="bg1">
                    <a:alpha val="80000"/>
                  </a:schemeClr>
                </a:solidFill>
                <a:latin typeface="Calibri"/>
              </a:rPr>
              <a:t>Deposit &amp; Withdraw</a:t>
            </a:r>
          </a:p>
          <a:p>
            <a:pPr>
              <a:lnSpc>
                <a:spcPct val="90000"/>
              </a:lnSpc>
            </a:pPr>
            <a:r>
              <a:rPr lang="en-US" sz="2100" b="0" dirty="0">
                <a:solidFill>
                  <a:schemeClr val="bg1">
                    <a:alpha val="80000"/>
                  </a:schemeClr>
                </a:solidFill>
                <a:latin typeface="Calibri"/>
              </a:rPr>
              <a:t>Fund Transfer</a:t>
            </a:r>
          </a:p>
          <a:p>
            <a:pPr>
              <a:lnSpc>
                <a:spcPct val="90000"/>
              </a:lnSpc>
            </a:pPr>
            <a:r>
              <a:rPr lang="en-US" sz="2100" b="0" dirty="0">
                <a:solidFill>
                  <a:schemeClr val="bg1">
                    <a:alpha val="80000"/>
                  </a:schemeClr>
                </a:solidFill>
                <a:latin typeface="Calibri"/>
              </a:rPr>
              <a:t>Transaction History</a:t>
            </a:r>
          </a:p>
          <a:p>
            <a:pPr>
              <a:lnSpc>
                <a:spcPct val="90000"/>
              </a:lnSpc>
            </a:pPr>
            <a:r>
              <a:rPr lang="en-US" sz="2100" b="0" dirty="0">
                <a:solidFill>
                  <a:schemeClr val="bg1">
                    <a:alpha val="80000"/>
                  </a:schemeClr>
                </a:solidFill>
                <a:latin typeface="Calibri"/>
              </a:rPr>
              <a:t>Admin Panel</a:t>
            </a:r>
          </a:p>
          <a:p>
            <a:pPr>
              <a:lnSpc>
                <a:spcPct val="90000"/>
              </a:lnSpc>
            </a:pPr>
            <a:r>
              <a:rPr lang="en-US" sz="2100" b="0" dirty="0">
                <a:solidFill>
                  <a:schemeClr val="bg1">
                    <a:alpha val="80000"/>
                  </a:schemeClr>
                </a:solidFill>
                <a:latin typeface="Calibri"/>
              </a:rPr>
              <a:t>Customer Dashboard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31039F-E883-26DA-D2F3-14D0AF9110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602" r="32007"/>
          <a:stretch>
            <a:fillRect/>
          </a:stretch>
        </p:blipFill>
        <p:spPr>
          <a:xfrm>
            <a:off x="20" y="10"/>
            <a:ext cx="7460291" cy="6857990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239536" y="0"/>
            <a:ext cx="3904464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1169" y="0"/>
            <a:ext cx="3782831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022759" y="0"/>
            <a:ext cx="189729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0" y="1045597"/>
            <a:ext cx="2725309" cy="1588422"/>
          </a:xfrm>
        </p:spPr>
        <p:txBody>
          <a:bodyPr anchor="b">
            <a:normAutofit/>
          </a:bodyPr>
          <a:lstStyle/>
          <a:p>
            <a:r>
              <a:rPr lang="en-IN" sz="3100" b="1">
                <a:latin typeface="Calibri"/>
              </a:rPr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35039" y="2722729"/>
            <a:ext cx="2725310" cy="2700062"/>
          </a:xfrm>
        </p:spPr>
        <p:txBody>
          <a:bodyPr>
            <a:normAutofit/>
          </a:bodyPr>
          <a:lstStyle/>
          <a:p>
            <a:r>
              <a:rPr lang="en-IN" sz="1700" b="0">
                <a:latin typeface="Calibri"/>
              </a:rPr>
              <a:t>Frontend: HTML / CSS / React</a:t>
            </a:r>
          </a:p>
          <a:p>
            <a:r>
              <a:rPr lang="en-IN" sz="1700" b="0">
                <a:latin typeface="Calibri"/>
              </a:rPr>
              <a:t>Backend: Java / Python / Node</a:t>
            </a:r>
          </a:p>
          <a:p>
            <a:r>
              <a:rPr lang="en-IN" sz="1700" b="0">
                <a:latin typeface="Calibri"/>
              </a:rPr>
              <a:t>Database: MySQL / MongoDB</a:t>
            </a:r>
          </a:p>
          <a:p>
            <a:r>
              <a:rPr lang="en-IN" sz="1700" b="0">
                <a:latin typeface="Calibri"/>
              </a:rPr>
              <a:t>Security: Encryption / Authentication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03A998-52CD-4E99-CF15-9DEF267BB8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69" r="1" b="34110"/>
          <a:stretch>
            <a:fillRect/>
          </a:stretch>
        </p:blipFill>
        <p:spPr>
          <a:xfrm>
            <a:off x="20" y="10"/>
            <a:ext cx="725221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365125"/>
            <a:ext cx="2866642" cy="1899912"/>
          </a:xfrm>
        </p:spPr>
        <p:txBody>
          <a:bodyPr>
            <a:normAutofit/>
          </a:bodyPr>
          <a:lstStyle/>
          <a:p>
            <a:r>
              <a:rPr lang="en-IN" sz="3500" b="1">
                <a:latin typeface="Calibri"/>
              </a:rP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8707" y="2434201"/>
            <a:ext cx="2866642" cy="3742762"/>
          </a:xfrm>
        </p:spPr>
        <p:txBody>
          <a:bodyPr>
            <a:normAutofit/>
          </a:bodyPr>
          <a:lstStyle/>
          <a:p>
            <a:r>
              <a:rPr lang="en-IN" sz="1700" b="0">
                <a:latin typeface="Calibri"/>
              </a:rPr>
              <a:t>Client-Server Model</a:t>
            </a:r>
          </a:p>
          <a:p>
            <a:r>
              <a:rPr lang="en-IN" sz="1700" b="0">
                <a:latin typeface="Calibri"/>
              </a:rPr>
              <a:t>Application Layer</a:t>
            </a:r>
          </a:p>
          <a:p>
            <a:r>
              <a:rPr lang="en-IN" sz="1700" b="0">
                <a:latin typeface="Calibri"/>
              </a:rPr>
              <a:t>Database Layer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>
            <a:normAutofit/>
          </a:bodyPr>
          <a:lstStyle/>
          <a:p>
            <a:r>
              <a:rPr lang="en-IN" b="1">
                <a:latin typeface="Calibri"/>
              </a:rPr>
              <a:t>Database Design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5A8646-BB0D-C728-9082-B7E601B32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86" y="660206"/>
            <a:ext cx="3583036" cy="536784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1221" y="1984443"/>
            <a:ext cx="4094129" cy="4192520"/>
          </a:xfrm>
        </p:spPr>
        <p:txBody>
          <a:bodyPr>
            <a:normAutofit/>
          </a:bodyPr>
          <a:lstStyle/>
          <a:p>
            <a:r>
              <a:rPr lang="en-US" b="0">
                <a:latin typeface="Calibri"/>
              </a:rPr>
              <a:t>Tables: Users, Accounts, Transactions</a:t>
            </a:r>
          </a:p>
          <a:p>
            <a:r>
              <a:rPr lang="en-US" b="0">
                <a:latin typeface="Calibri"/>
              </a:rPr>
              <a:t>Primary &amp; Foreign Key Relationships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186</Words>
  <Application>Microsoft Office PowerPoint</Application>
  <PresentationFormat>On-screen Show (4:3)</PresentationFormat>
  <Paragraphs>69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Meiryo</vt:lpstr>
      <vt:lpstr>Arial</vt:lpstr>
      <vt:lpstr>Calibri</vt:lpstr>
      <vt:lpstr>Office Theme</vt:lpstr>
      <vt:lpstr>TSP Banking System</vt:lpstr>
      <vt:lpstr>Contents</vt:lpstr>
      <vt:lpstr>Introduction</vt:lpstr>
      <vt:lpstr>Problem Statement</vt:lpstr>
      <vt:lpstr>PowerPoint Presentation</vt:lpstr>
      <vt:lpstr>System Features</vt:lpstr>
      <vt:lpstr>Technologies Used</vt:lpstr>
      <vt:lpstr>System Architecture</vt:lpstr>
      <vt:lpstr>Database Design</vt:lpstr>
      <vt:lpstr>Security Features</vt:lpstr>
      <vt:lpstr>Workflow Diagram</vt:lpstr>
      <vt:lpstr>Advantages</vt:lpstr>
      <vt:lpstr>Future Enhancements</vt:lpstr>
      <vt:lpstr>Conclusion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KrishnaB</dc:creator>
  <cp:keywords/>
  <dc:description>generated using python-pptx</dc:description>
  <cp:lastModifiedBy>TSP LEGEND</cp:lastModifiedBy>
  <cp:revision>3</cp:revision>
  <dcterms:created xsi:type="dcterms:W3CDTF">2013-01-27T09:14:16Z</dcterms:created>
  <dcterms:modified xsi:type="dcterms:W3CDTF">2026-02-17T15:48:38Z</dcterms:modified>
  <cp:category/>
</cp:coreProperties>
</file>

<file path=docProps/thumbnail.jpeg>
</file>